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2909" y="101"/>
      </p:cViewPr>
      <p:guideLst>
        <p:guide orient="horz" pos="57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919" y="685800"/>
            <a:ext cx="1928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0672" y="2647378"/>
            <a:ext cx="9585600" cy="7298100"/>
          </a:xfrm>
          <a:prstGeom prst="rect">
            <a:avLst/>
          </a:prstGeom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3932889"/>
            <a:ext cx="9585600" cy="6981300"/>
          </a:xfrm>
          <a:prstGeom prst="rect">
            <a:avLst/>
          </a:prstGeom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ctr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ctr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ctr"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ctr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ctr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ctr"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ctr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ctr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0663" y="7647467"/>
            <a:ext cx="9585600" cy="29931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4500000" cy="121473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00050">
              <a:spcBef>
                <a:spcPts val="0"/>
              </a:spcBef>
              <a:spcAft>
                <a:spcPts val="0"/>
              </a:spcAft>
              <a:buSzPts val="2700"/>
              <a:buChar char="●"/>
              <a:defRPr sz="2700"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436450" y="4097689"/>
            <a:ext cx="4500000" cy="121473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00050">
              <a:spcBef>
                <a:spcPts val="0"/>
              </a:spcBef>
              <a:spcAft>
                <a:spcPts val="0"/>
              </a:spcAft>
              <a:buSzPts val="2700"/>
              <a:buChar char="●"/>
              <a:defRPr sz="2700"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76925" tIns="176925" rIns="176925" bIns="176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4384622"/>
            <a:ext cx="4550700" cy="5270400"/>
          </a:xfrm>
          <a:prstGeom prst="rect">
            <a:avLst/>
          </a:prstGeom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1pPr>
            <a:lvl2pPr lvl="1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2pPr>
            <a:lvl3pPr lvl="2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3pPr>
            <a:lvl4pPr lvl="3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4pPr>
            <a:lvl5pPr lvl="4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5pPr>
            <a:lvl6pPr lvl="5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6pPr>
            <a:lvl7pPr lvl="6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7pPr>
            <a:lvl8pPr lvl="7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8pPr>
            <a:lvl9pPr lvl="8" algn="ctr"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9966489"/>
            <a:ext cx="4550700" cy="4391400"/>
          </a:xfrm>
          <a:prstGeom prst="rect">
            <a:avLst/>
          </a:prstGeom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2574489"/>
            <a:ext cx="4316700" cy="131382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45085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1pPr>
            <a:lvl2pPr marL="914400" lvl="1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○"/>
              <a:defRPr sz="2700">
                <a:solidFill>
                  <a:schemeClr val="dk2"/>
                </a:solidFill>
              </a:defRPr>
            </a:lvl2pPr>
            <a:lvl3pPr marL="1371600" lvl="2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■"/>
              <a:defRPr sz="2700">
                <a:solidFill>
                  <a:schemeClr val="dk2"/>
                </a:solidFill>
              </a:defRPr>
            </a:lvl3pPr>
            <a:lvl4pPr marL="1828800" lvl="3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●"/>
              <a:defRPr sz="2700">
                <a:solidFill>
                  <a:schemeClr val="dk2"/>
                </a:solidFill>
              </a:defRPr>
            </a:lvl4pPr>
            <a:lvl5pPr marL="2286000" lvl="4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○"/>
              <a:defRPr sz="2700">
                <a:solidFill>
                  <a:schemeClr val="dk2"/>
                </a:solidFill>
              </a:defRPr>
            </a:lvl5pPr>
            <a:lvl6pPr marL="2743200" lvl="5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■"/>
              <a:defRPr sz="2700">
                <a:solidFill>
                  <a:schemeClr val="dk2"/>
                </a:solidFill>
              </a:defRPr>
            </a:lvl6pPr>
            <a:lvl7pPr marL="3200400" lvl="6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●"/>
              <a:defRPr sz="2700">
                <a:solidFill>
                  <a:schemeClr val="dk2"/>
                </a:solidFill>
              </a:defRPr>
            </a:lvl7pPr>
            <a:lvl8pPr marL="3657600" lvl="7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○"/>
              <a:defRPr sz="2700">
                <a:solidFill>
                  <a:schemeClr val="dk2"/>
                </a:solidFill>
              </a:defRPr>
            </a:lvl8pPr>
            <a:lvl9pPr marL="4114800" lvl="8" indent="-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Char char="■"/>
              <a:defRPr sz="2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 algn="r">
              <a:buNone/>
              <a:defRPr sz="1900">
                <a:solidFill>
                  <a:schemeClr val="dk2"/>
                </a:solidFill>
              </a:defRPr>
            </a:lvl1pPr>
            <a:lvl2pPr lvl="1" algn="r">
              <a:buNone/>
              <a:defRPr sz="1900">
                <a:solidFill>
                  <a:schemeClr val="dk2"/>
                </a:solidFill>
              </a:defRPr>
            </a:lvl2pPr>
            <a:lvl3pPr lvl="2" algn="r">
              <a:buNone/>
              <a:defRPr sz="1900">
                <a:solidFill>
                  <a:schemeClr val="dk2"/>
                </a:solidFill>
              </a:defRPr>
            </a:lvl3pPr>
            <a:lvl4pPr lvl="3" algn="r">
              <a:buNone/>
              <a:defRPr sz="1900">
                <a:solidFill>
                  <a:schemeClr val="dk2"/>
                </a:solidFill>
              </a:defRPr>
            </a:lvl4pPr>
            <a:lvl5pPr lvl="4" algn="r">
              <a:buNone/>
              <a:defRPr sz="1900">
                <a:solidFill>
                  <a:schemeClr val="dk2"/>
                </a:solidFill>
              </a:defRPr>
            </a:lvl5pPr>
            <a:lvl6pPr lvl="5" algn="r">
              <a:buNone/>
              <a:defRPr sz="1900">
                <a:solidFill>
                  <a:schemeClr val="dk2"/>
                </a:solidFill>
              </a:defRPr>
            </a:lvl6pPr>
            <a:lvl7pPr lvl="6" algn="r">
              <a:buNone/>
              <a:defRPr sz="1900">
                <a:solidFill>
                  <a:schemeClr val="dk2"/>
                </a:solidFill>
              </a:defRPr>
            </a:lvl7pPr>
            <a:lvl8pPr lvl="7" algn="r">
              <a:buNone/>
              <a:defRPr sz="1900">
                <a:solidFill>
                  <a:schemeClr val="dk2"/>
                </a:solidFill>
              </a:defRPr>
            </a:lvl8pPr>
            <a:lvl9pPr lvl="8" algn="r">
              <a:buNone/>
              <a:defRPr sz="19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ALISSEM COMUNICAÇÃO</cp:lastModifiedBy>
  <cp:revision>1</cp:revision>
  <dcterms:modified xsi:type="dcterms:W3CDTF">2025-06-04T16:45:19Z</dcterms:modified>
</cp:coreProperties>
</file>